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sldIdLst>
    <p:sldId id="256" r:id="rId5"/>
    <p:sldId id="258" r:id="rId6"/>
    <p:sldId id="257" r:id="rId7"/>
    <p:sldId id="259" r:id="rId8"/>
    <p:sldId id="260" r:id="rId9"/>
  </p:sldIdLst>
  <p:sldSz cx="12192000" cy="6858000"/>
  <p:notesSz cx="6858000" cy="9144000"/>
  <p:defaultTextStyle>
    <a:defPPr rtl="0">
      <a:defRPr lang="zh-CN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theme" Target="theme/theme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viewProps" Target="viewProps.xml"/><Relationship Id="rId5" Type="http://schemas.openxmlformats.org/officeDocument/2006/relationships/slide" Target="slides/slide1.xml"/><Relationship Id="rId10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rtlCol="0"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zh-cn"/>
              <a:t>单击此处编辑母版标题样式</a:t>
            </a:r>
            <a:endParaRPr 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 rtlCol="0"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cn"/>
              <a:t>单击以编辑母版副标题样式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 rtl="0"/>
            <a:fld id="{87DE6118-2437-4B30-8E3C-4D2BE6020583}" type="datetimeFigureOut">
              <a:rPr lang="en-US" dirty="0"/>
              <a:pPr rtl="0"/>
              <a:t>11/22/2022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 rtlCol="0"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pPr rtl="0"/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en-US" dirty="0"/>
              <a:pPr rtl="0"/>
              <a:t>‹#›</a:t>
            </a:fld>
            <a:endParaRPr lang="en-US"/>
          </a:p>
        </p:txBody>
      </p:sp>
      <p:grpSp>
        <p:nvGrpSpPr>
          <p:cNvPr id="7" name="组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任意多边形(F)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任意多边形(F)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/>
              <a:t>单击此处编辑母版标题样式</a:t>
            </a:r>
            <a:endParaRPr lang="en-US"/>
          </a:p>
        </p:txBody>
      </p:sp>
      <p:sp>
        <p:nvSpPr>
          <p:cNvPr id="3" name="垂直文本占位符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 rtlCol="0"/>
          <a:lstStyle/>
          <a:p>
            <a:pPr lvl="0" rtl="0"/>
            <a:r>
              <a:rPr lang="zh-cn"/>
              <a:t>编辑母版文本样式</a:t>
            </a:r>
          </a:p>
          <a:p>
            <a:pPr lvl="1" rtl="0"/>
            <a:r>
              <a:rPr lang="zh-cn"/>
              <a:t>第二级</a:t>
            </a:r>
          </a:p>
          <a:p>
            <a:pPr lvl="2" rtl="0"/>
            <a:r>
              <a:rPr lang="zh-cn"/>
              <a:t>第三级</a:t>
            </a:r>
          </a:p>
          <a:p>
            <a:pPr lvl="3" rtl="0"/>
            <a:r>
              <a:rPr lang="zh-cn"/>
              <a:t>第四级</a:t>
            </a:r>
          </a:p>
          <a:p>
            <a:pPr lvl="4" rtl="0"/>
            <a:r>
              <a:rPr lang="zh-cn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7DE6118-2437-4B30-8E3C-4D2BE6020583}" type="datetimeFigureOut">
              <a:rPr lang="en-US" dirty="0"/>
              <a:t>11/22/2022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垂直标题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 rtlCol="0"/>
          <a:lstStyle/>
          <a:p>
            <a:pPr rtl="0"/>
            <a:r>
              <a:rPr lang="zh-cn"/>
              <a:t>单击此处编辑母版标题样式</a:t>
            </a:r>
            <a:endParaRPr lang="en-US"/>
          </a:p>
        </p:txBody>
      </p:sp>
      <p:sp>
        <p:nvSpPr>
          <p:cNvPr id="3" name="垂直文本占位符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 rtlCol="0"/>
          <a:lstStyle/>
          <a:p>
            <a:pPr lvl="0" rtl="0"/>
            <a:r>
              <a:rPr lang="zh-cn"/>
              <a:t>编辑母版文本样式</a:t>
            </a:r>
          </a:p>
          <a:p>
            <a:pPr lvl="1" rtl="0"/>
            <a:r>
              <a:rPr lang="zh-cn"/>
              <a:t>第二级</a:t>
            </a:r>
          </a:p>
          <a:p>
            <a:pPr lvl="2" rtl="0"/>
            <a:r>
              <a:rPr lang="zh-cn"/>
              <a:t>第三级</a:t>
            </a:r>
          </a:p>
          <a:p>
            <a:pPr lvl="3" rtl="0"/>
            <a:r>
              <a:rPr lang="zh-cn"/>
              <a:t>第四级</a:t>
            </a:r>
          </a:p>
          <a:p>
            <a:pPr lvl="4" rtl="0"/>
            <a:r>
              <a:rPr lang="zh-cn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7DE6118-2437-4B30-8E3C-4D2BE6020583}" type="datetimeFigureOut">
              <a:rPr lang="en-US" dirty="0"/>
              <a:t>11/22/2022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zh-cn"/>
              <a:t>编辑母版文本样式</a:t>
            </a:r>
          </a:p>
          <a:p>
            <a:pPr lvl="1" rtl="0"/>
            <a:r>
              <a:rPr lang="zh-cn"/>
              <a:t>第二级</a:t>
            </a:r>
          </a:p>
          <a:p>
            <a:pPr lvl="2" rtl="0"/>
            <a:r>
              <a:rPr lang="zh-cn"/>
              <a:t>第三级</a:t>
            </a:r>
          </a:p>
          <a:p>
            <a:pPr lvl="3" rtl="0"/>
            <a:r>
              <a:rPr lang="zh-cn"/>
              <a:t>第四级</a:t>
            </a:r>
          </a:p>
          <a:p>
            <a:pPr lvl="4" rtl="0"/>
            <a:r>
              <a:rPr lang="zh-cn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7DE6118-2437-4B30-8E3C-4D2BE6020583}" type="datetimeFigureOut">
              <a:rPr lang="en-US" dirty="0"/>
              <a:t>11/22/2022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rtlCol="0"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zh-cn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 rtlCol="0"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cn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87DE6118-2437-4B30-8E3C-4D2BE6020583}" type="datetimeFigureOut">
              <a:rPr lang="en-US" dirty="0"/>
              <a:pPr rtl="0"/>
              <a:t>11/22/2022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 rtlCol="0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en-US" dirty="0"/>
              <a:pPr rtl="0"/>
              <a:t>‹#›</a:t>
            </a:fld>
            <a:endParaRPr lang="en-US"/>
          </a:p>
        </p:txBody>
      </p:sp>
      <p:sp>
        <p:nvSpPr>
          <p:cNvPr id="7" name="任意多边形(F) 6" title="裁剪标记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r>
              <a:rPr lang="zh-cn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zh-cn"/>
              <a:t>编辑母版文本样式</a:t>
            </a:r>
          </a:p>
          <a:p>
            <a:pPr lvl="1" rtl="0"/>
            <a:r>
              <a:rPr lang="zh-cn"/>
              <a:t>第二级</a:t>
            </a:r>
          </a:p>
          <a:p>
            <a:pPr lvl="2" rtl="0"/>
            <a:r>
              <a:rPr lang="zh-cn"/>
              <a:t>第三级</a:t>
            </a:r>
          </a:p>
          <a:p>
            <a:pPr lvl="3" rtl="0"/>
            <a:r>
              <a:rPr lang="zh-cn"/>
              <a:t>第四级</a:t>
            </a:r>
          </a:p>
          <a:p>
            <a:pPr lvl="4" rtl="0"/>
            <a:r>
              <a:rPr lang="zh-cn"/>
              <a:t>第五级</a:t>
            </a:r>
            <a:endParaRPr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 rtl="0"/>
            <a:r>
              <a:rPr lang="zh-cn"/>
              <a:t>编辑母版文本样式</a:t>
            </a:r>
          </a:p>
          <a:p>
            <a:pPr lvl="1" rtl="0"/>
            <a:r>
              <a:rPr lang="zh-cn"/>
              <a:t>第二级</a:t>
            </a:r>
          </a:p>
          <a:p>
            <a:pPr lvl="2" rtl="0"/>
            <a:r>
              <a:rPr lang="zh-cn"/>
              <a:t>第三级</a:t>
            </a:r>
          </a:p>
          <a:p>
            <a:pPr lvl="3" rtl="0"/>
            <a:r>
              <a:rPr lang="zh-cn"/>
              <a:t>第四级</a:t>
            </a:r>
          </a:p>
          <a:p>
            <a:pPr lvl="4" rtl="0"/>
            <a:r>
              <a:rPr lang="zh-cn"/>
              <a:t>第五级</a:t>
            </a:r>
            <a:endParaRPr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7DE6118-2437-4B30-8E3C-4D2BE6020583}" type="datetimeFigureOut">
              <a:rPr lang="en-US" dirty="0"/>
              <a:t>11/22/2022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r>
              <a:rPr lang="zh-cn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rtlCol="0"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zh-cn"/>
              <a:t>编辑母版文本样式</a:t>
            </a:r>
          </a:p>
          <a:p>
            <a:pPr lvl="1" rtl="0"/>
            <a:r>
              <a:rPr lang="zh-cn"/>
              <a:t>第二级</a:t>
            </a:r>
          </a:p>
          <a:p>
            <a:pPr lvl="2" rtl="0"/>
            <a:r>
              <a:rPr lang="zh-cn"/>
              <a:t>第三级</a:t>
            </a:r>
          </a:p>
          <a:p>
            <a:pPr lvl="3" rtl="0"/>
            <a:r>
              <a:rPr lang="zh-cn"/>
              <a:t>第四级</a:t>
            </a:r>
          </a:p>
          <a:p>
            <a:pPr lvl="4" rtl="0"/>
            <a:r>
              <a:rPr lang="zh-cn"/>
              <a:t>第五级</a:t>
            </a:r>
            <a:endParaRPr 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rtlCol="0"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zh-cn"/>
              <a:t>编辑母版文本样式</a:t>
            </a:r>
          </a:p>
          <a:p>
            <a:pPr lvl="1" rtl="0"/>
            <a:r>
              <a:rPr lang="zh-cn"/>
              <a:t>第二级</a:t>
            </a:r>
          </a:p>
          <a:p>
            <a:pPr lvl="2" rtl="0"/>
            <a:r>
              <a:rPr lang="zh-cn"/>
              <a:t>第三级</a:t>
            </a:r>
          </a:p>
          <a:p>
            <a:pPr lvl="3" rtl="0"/>
            <a:r>
              <a:rPr lang="zh-cn"/>
              <a:t>第四级</a:t>
            </a:r>
          </a:p>
          <a:p>
            <a:pPr lvl="4" rtl="0"/>
            <a:r>
              <a:rPr lang="zh-cn"/>
              <a:t>第五级</a:t>
            </a:r>
            <a:endParaRPr 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7DE6118-2437-4B30-8E3C-4D2BE6020583}" type="datetimeFigureOut">
              <a:rPr lang="en-US" dirty="0"/>
              <a:t>11/22/2022</a:t>
            </a:fld>
            <a:endParaRPr 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/>
              <a:t>单击此处编辑母版标题样式</a:t>
            </a:r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7DE6118-2437-4B30-8E3C-4D2BE6020583}" type="datetimeFigureOut">
              <a:rPr lang="en-US" dirty="0"/>
              <a:t>11/22/2022</a:t>
            </a:fld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7DE6118-2437-4B30-8E3C-4D2BE6020583}" type="datetimeFigureOut">
              <a:rPr lang="en-US" dirty="0"/>
              <a:t>11/22/2022</a:t>
            </a:fld>
            <a:endParaRPr 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带标题的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长方形 7" title="背景图形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rtlCol="0"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zh-cn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 rtlCol="0"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zh-cn"/>
              <a:t>编辑母版文本样式</a:t>
            </a:r>
          </a:p>
          <a:p>
            <a:pPr lvl="1" rtl="0"/>
            <a:r>
              <a:rPr lang="zh-cn"/>
              <a:t>第二级</a:t>
            </a:r>
          </a:p>
          <a:p>
            <a:pPr lvl="2" rtl="0"/>
            <a:r>
              <a:rPr lang="zh-cn"/>
              <a:t>第三级</a:t>
            </a:r>
          </a:p>
          <a:p>
            <a:pPr lvl="3" rtl="0"/>
            <a:r>
              <a:rPr lang="zh-cn"/>
              <a:t>第四级</a:t>
            </a:r>
          </a:p>
          <a:p>
            <a:pPr lvl="4" rtl="0"/>
            <a:r>
              <a:rPr lang="zh-cn"/>
              <a:t>第五级</a:t>
            </a:r>
            <a:endParaRPr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 rtlCol="0"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cn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87DE6118-2437-4B30-8E3C-4D2BE6020583}" type="datetimeFigureOut">
              <a:rPr lang="en-US" dirty="0"/>
              <a:pPr rtl="0"/>
              <a:t>11/22/2022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en-US" dirty="0"/>
              <a:pPr rtl="0"/>
              <a:t>‹#›</a:t>
            </a:fld>
            <a:endParaRPr lang="en-US"/>
          </a:p>
        </p:txBody>
      </p:sp>
      <p:sp>
        <p:nvSpPr>
          <p:cNvPr id="9" name="长方形 8" title="分隔栏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带标题的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长方形 7" title="背景图形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rtlCol="0"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pPr rtl="0"/>
            <a:r>
              <a:rPr lang="zh-cn"/>
              <a:t>单击此处编辑母版标题样式</a:t>
            </a:r>
            <a:endParaRPr lang="en-US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rtlCol="0"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zh-cn"/>
              <a:t>单击图标以添加图片</a:t>
            </a:r>
            <a:endParaRPr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 rtlCol="0"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cn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87DE6118-2437-4B30-8E3C-4D2BE6020583}" type="datetimeFigureOut">
              <a:rPr lang="en-US" dirty="0"/>
              <a:pPr rtl="0"/>
              <a:t>11/22/2022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en-US" dirty="0"/>
              <a:pPr rtl="0"/>
              <a:t>‹#›</a:t>
            </a:fld>
            <a:endParaRPr lang="en-US"/>
          </a:p>
        </p:txBody>
      </p:sp>
      <p:sp>
        <p:nvSpPr>
          <p:cNvPr id="9" name="长方形 8" title="分隔栏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zh-cn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zh-cn"/>
              <a:t>编辑母版文本样式</a:t>
            </a:r>
          </a:p>
          <a:p>
            <a:pPr lvl="1" rtl="0"/>
            <a:r>
              <a:rPr lang="zh-cn"/>
              <a:t>第二级</a:t>
            </a:r>
          </a:p>
          <a:p>
            <a:pPr lvl="2" rtl="0"/>
            <a:r>
              <a:rPr lang="zh-cn"/>
              <a:t>第三级</a:t>
            </a:r>
          </a:p>
          <a:p>
            <a:pPr lvl="3" rtl="0"/>
            <a:r>
              <a:rPr lang="zh-cn"/>
              <a:t>第四级</a:t>
            </a:r>
          </a:p>
          <a:p>
            <a:pPr lvl="4" rtl="0"/>
            <a:r>
              <a:rPr lang="zh-cn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pPr rtl="0"/>
            <a:fld id="{87DE6118-2437-4B30-8E3C-4D2BE6020583}" type="datetimeFigureOut">
              <a:rPr lang="en-US" dirty="0"/>
              <a:pPr rtl="0"/>
              <a:t>11/22/2022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pPr rtl="0"/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en-US" dirty="0"/>
              <a:pPr rtl="0"/>
              <a:t>‹#›</a:t>
            </a:fld>
            <a:endParaRPr lang="en-US"/>
          </a:p>
        </p:txBody>
      </p:sp>
      <p:sp>
        <p:nvSpPr>
          <p:cNvPr id="9" name="长方形 8" title="边栏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r>
              <a:rPr lang="en-US" dirty="0" err="1"/>
              <a:t>PDIOt</a:t>
            </a:r>
            <a:r>
              <a:rPr lang="en-US" dirty="0"/>
              <a:t> PRESENTATION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Group G</a:t>
            </a:r>
          </a:p>
          <a:p>
            <a:r>
              <a:rPr lang="en-US"/>
              <a:t>Members: </a:t>
            </a:r>
            <a:r>
              <a:rPr lang="en-US" err="1"/>
              <a:t>Jingkai</a:t>
            </a:r>
            <a:r>
              <a:rPr lang="en-US"/>
              <a:t> Yuan, Shuo Chen, Hao Zhou</a:t>
            </a:r>
          </a:p>
        </p:txBody>
      </p:sp>
    </p:spTree>
    <p:extLst>
      <p:ext uri="{BB962C8B-B14F-4D97-AF65-F5344CB8AC3E}">
        <p14:creationId xmlns:p14="http://schemas.microsoft.com/office/powerpoint/2010/main" val="36010826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DB9EE01B-E148-62F1-C8E6-30FC65185E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384" y="9525"/>
            <a:ext cx="5566591" cy="6858000"/>
          </a:xfrm>
          <a:prstGeom prst="rect">
            <a:avLst/>
          </a:prstGeom>
        </p:spPr>
      </p:pic>
      <p:pic>
        <p:nvPicPr>
          <p:cNvPr id="11" name="Picture 10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2999FDC4-91D8-C11A-28E4-829D50C0DF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6975" y="42862"/>
            <a:ext cx="2812596" cy="6791325"/>
          </a:xfrm>
          <a:prstGeom prst="rect">
            <a:avLst/>
          </a:prstGeom>
        </p:spPr>
      </p:pic>
      <p:pic>
        <p:nvPicPr>
          <p:cNvPr id="4" name="Picture 3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8424F1D5-52D3-6350-07ED-416BA8147F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5559" y="42862"/>
            <a:ext cx="2957885" cy="6772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9593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Diagram&#10;&#10;Description automatically generated">
            <a:extLst>
              <a:ext uri="{FF2B5EF4-FFF2-40B4-BE49-F238E27FC236}">
                <a16:creationId xmlns:a16="http://schemas.microsoft.com/office/drawing/2014/main" id="{1BB784EA-783E-1161-3207-F089E676E0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590" y="55420"/>
            <a:ext cx="1873796" cy="6747162"/>
          </a:xfrm>
          <a:prstGeom prst="rect">
            <a:avLst/>
          </a:prstGeom>
        </p:spPr>
      </p:pic>
      <p:pic>
        <p:nvPicPr>
          <p:cNvPr id="3" name="Picture 3" descr="Table&#10;&#10;Description automatically generated">
            <a:extLst>
              <a:ext uri="{FF2B5EF4-FFF2-40B4-BE49-F238E27FC236}">
                <a16:creationId xmlns:a16="http://schemas.microsoft.com/office/drawing/2014/main" id="{68123F81-ABAA-DFB4-D40C-F3A82634FF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5759" y="3427035"/>
            <a:ext cx="4304396" cy="307615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F112FBF-6C29-3659-5EF6-00FEC3323E2A}"/>
              </a:ext>
            </a:extLst>
          </p:cNvPr>
          <p:cNvSpPr txBox="1"/>
          <p:nvPr/>
        </p:nvSpPr>
        <p:spPr>
          <a:xfrm>
            <a:off x="7817334" y="283630"/>
            <a:ext cx="392020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Fourteen Types of Classification Result</a:t>
            </a:r>
          </a:p>
        </p:txBody>
      </p:sp>
      <p:pic>
        <p:nvPicPr>
          <p:cNvPr id="6" name="Picture 6" descr="Chart, histogram&#10;&#10;Description automatically generated">
            <a:extLst>
              <a:ext uri="{FF2B5EF4-FFF2-40B4-BE49-F238E27FC236}">
                <a16:creationId xmlns:a16="http://schemas.microsoft.com/office/drawing/2014/main" id="{D409D343-7BAB-AB1D-2E44-1A112DE349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4415" y="1021949"/>
            <a:ext cx="4346750" cy="2227516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96C7A6BB-8677-C157-E19A-E73F3D7BFD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7557" y="1022989"/>
            <a:ext cx="4304986" cy="222685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589F38D-3D6F-697F-D1B7-B1ADCDCEE13A}"/>
              </a:ext>
            </a:extLst>
          </p:cNvPr>
          <p:cNvSpPr txBox="1"/>
          <p:nvPr/>
        </p:nvSpPr>
        <p:spPr>
          <a:xfrm>
            <a:off x="3521663" y="283629"/>
            <a:ext cx="392020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Four Types of Classification Result</a:t>
            </a:r>
          </a:p>
        </p:txBody>
      </p:sp>
      <p:pic>
        <p:nvPicPr>
          <p:cNvPr id="9" name="Picture 9" descr="Table&#10;&#10;Description automatically generated">
            <a:extLst>
              <a:ext uri="{FF2B5EF4-FFF2-40B4-BE49-F238E27FC236}">
                <a16:creationId xmlns:a16="http://schemas.microsoft.com/office/drawing/2014/main" id="{1A16A926-9999-0B74-B47B-78B42CC239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95729" y="3426924"/>
            <a:ext cx="4342562" cy="172493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7A6F4C8-4008-F69B-3B62-C9069778A17E}"/>
              </a:ext>
            </a:extLst>
          </p:cNvPr>
          <p:cNvSpPr txBox="1"/>
          <p:nvPr/>
        </p:nvSpPr>
        <p:spPr>
          <a:xfrm>
            <a:off x="3807905" y="709664"/>
            <a:ext cx="131884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Loss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B86E9B-2B45-4D7A-BD3C-4C9423368021}"/>
              </a:ext>
            </a:extLst>
          </p:cNvPr>
          <p:cNvSpPr txBox="1"/>
          <p:nvPr/>
        </p:nvSpPr>
        <p:spPr>
          <a:xfrm>
            <a:off x="5909686" y="709663"/>
            <a:ext cx="119324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Accuracy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682B98-DCDA-2381-80D4-EC39EF95A430}"/>
              </a:ext>
            </a:extLst>
          </p:cNvPr>
          <p:cNvSpPr txBox="1"/>
          <p:nvPr/>
        </p:nvSpPr>
        <p:spPr>
          <a:xfrm>
            <a:off x="10444004" y="709662"/>
            <a:ext cx="119324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Accuracy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E854F84-6C18-A002-04D5-F06594E87111}"/>
              </a:ext>
            </a:extLst>
          </p:cNvPr>
          <p:cNvSpPr txBox="1"/>
          <p:nvPr/>
        </p:nvSpPr>
        <p:spPr>
          <a:xfrm>
            <a:off x="8459454" y="709663"/>
            <a:ext cx="131884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Loss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789B14D-249F-9628-7E75-A5E534FBA8D4}"/>
              </a:ext>
            </a:extLst>
          </p:cNvPr>
          <p:cNvSpPr txBox="1"/>
          <p:nvPr/>
        </p:nvSpPr>
        <p:spPr>
          <a:xfrm>
            <a:off x="3094415" y="5257562"/>
            <a:ext cx="4352192" cy="160043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dirty="0"/>
              <a:t>- The 1D CNN model uses 128 kernels, kernel size 4, and </a:t>
            </a:r>
            <a:r>
              <a:rPr lang="en-US" sz="1400" dirty="0" err="1"/>
              <a:t>ReLU</a:t>
            </a:r>
            <a:r>
              <a:rPr lang="en-US" sz="1400" dirty="0"/>
              <a:t> activation function across all the layers. </a:t>
            </a:r>
          </a:p>
          <a:p>
            <a:endParaRPr lang="en-US" sz="1400" dirty="0"/>
          </a:p>
          <a:p>
            <a:r>
              <a:rPr lang="en-US" sz="1400" dirty="0"/>
              <a:t>- Each Conv 1D Layer is followed by a </a:t>
            </a:r>
            <a:r>
              <a:rPr lang="en-US" sz="1400" dirty="0" err="1"/>
              <a:t>MaxPooling</a:t>
            </a:r>
            <a:r>
              <a:rPr lang="en-US" sz="1400" dirty="0"/>
              <a:t> 1D Layer. </a:t>
            </a:r>
          </a:p>
          <a:p>
            <a:r>
              <a:rPr lang="en-US" sz="1400" dirty="0"/>
              <a:t>- Batch Normalization Layers are applied after each Conv 1D Layer</a:t>
            </a:r>
          </a:p>
        </p:txBody>
      </p:sp>
    </p:spTree>
    <p:extLst>
      <p:ext uri="{BB962C8B-B14F-4D97-AF65-F5344CB8AC3E}">
        <p14:creationId xmlns:p14="http://schemas.microsoft.com/office/powerpoint/2010/main" val="8780438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ctivities">
            <a:hlinkClick r:id="" action="ppaction://media"/>
            <a:extLst>
              <a:ext uri="{FF2B5EF4-FFF2-40B4-BE49-F238E27FC236}">
                <a16:creationId xmlns:a16="http://schemas.microsoft.com/office/drawing/2014/main" id="{5874368E-8D1E-0B48-C048-9E6BA51905B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65368" y="0"/>
            <a:ext cx="3857625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DBF0C63-017D-6D98-DD47-158022564F58}"/>
              </a:ext>
            </a:extLst>
          </p:cNvPr>
          <p:cNvSpPr txBox="1"/>
          <p:nvPr/>
        </p:nvSpPr>
        <p:spPr>
          <a:xfrm>
            <a:off x="5925312" y="896112"/>
            <a:ext cx="55869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This video shows activities which cannot be easily demonstrated, such as climbing stairs, descending stairs, lying down, and so on.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86785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5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tep">
            <a:hlinkClick r:id="" action="ppaction://media"/>
            <a:extLst>
              <a:ext uri="{FF2B5EF4-FFF2-40B4-BE49-F238E27FC236}">
                <a16:creationId xmlns:a16="http://schemas.microsoft.com/office/drawing/2014/main" id="{8E3A29BA-2406-381D-C25F-0564F8A9BC1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29612" y="0"/>
            <a:ext cx="35052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30E0B40-E8D3-4E85-CCA2-64BB5C33B773}"/>
              </a:ext>
            </a:extLst>
          </p:cNvPr>
          <p:cNvSpPr txBox="1"/>
          <p:nvPr/>
        </p:nvSpPr>
        <p:spPr>
          <a:xfrm>
            <a:off x="5596128" y="658368"/>
            <a:ext cx="6437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This video shows </a:t>
            </a:r>
            <a:r>
              <a:rPr lang="en-GB" altLang="zh-CN" dirty="0"/>
              <a:t>step counting</a:t>
            </a:r>
            <a:r>
              <a:rPr lang="en-US" altLang="zh-CN" dirty="0"/>
              <a:t> function.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28029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37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裁剪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9BADA85EDD9B14F956DB73182907B26" ma:contentTypeVersion="13" ma:contentTypeDescription="Create a new document." ma:contentTypeScope="" ma:versionID="eb386f20c348e1c5ee6f1c7cfa4ae582">
  <xsd:schema xmlns:xsd="http://www.w3.org/2001/XMLSchema" xmlns:xs="http://www.w3.org/2001/XMLSchema" xmlns:p="http://schemas.microsoft.com/office/2006/metadata/properties" xmlns:ns3="1aad0b25-def3-4aad-921d-5774f1d1bf7e" xmlns:ns4="cb3446d4-bc28-408d-9016-44ce9604c5c5" targetNamespace="http://schemas.microsoft.com/office/2006/metadata/properties" ma:root="true" ma:fieldsID="b4743d9142cd93e0948d3829821a37ca" ns3:_="" ns4:_="">
    <xsd:import namespace="1aad0b25-def3-4aad-921d-5774f1d1bf7e"/>
    <xsd:import namespace="cb3446d4-bc28-408d-9016-44ce9604c5c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aad0b25-def3-4aad-921d-5774f1d1bf7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9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b3446d4-bc28-408d-9016-44ce9604c5c5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814D122-FA2D-47DB-A5E1-4B02E99AA05E}">
  <ds:schemaRefs>
    <ds:schemaRef ds:uri="http://purl.org/dc/terms/"/>
    <ds:schemaRef ds:uri="http://schemas.microsoft.com/office/infopath/2007/PartnerControls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schemas.openxmlformats.org/package/2006/metadata/core-properties"/>
    <ds:schemaRef ds:uri="1aad0b25-def3-4aad-921d-5774f1d1bf7e"/>
    <ds:schemaRef ds:uri="cb3446d4-bc28-408d-9016-44ce9604c5c5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288FF9AD-7FFF-4B3A-AB45-F8928CC9A40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81B665B-74CA-47CF-82A0-66024C69A78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aad0b25-def3-4aad-921d-5774f1d1bf7e"/>
    <ds:schemaRef ds:uri="cb3446d4-bc28-408d-9016-44ce9604c5c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TF00001241</Template>
  <TotalTime>5</TotalTime>
  <Words>106</Words>
  <Application>Microsoft Office PowerPoint</Application>
  <PresentationFormat>Widescreen</PresentationFormat>
  <Paragraphs>15</Paragraphs>
  <Slides>5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7" baseType="lpstr">
      <vt:lpstr>Franklin Gothic Book</vt:lpstr>
      <vt:lpstr>裁剪</vt:lpstr>
      <vt:lpstr>PDIOt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zhou Jackson</dc:creator>
  <cp:lastModifiedBy>zhou Jackson</cp:lastModifiedBy>
  <cp:revision>8</cp:revision>
  <dcterms:created xsi:type="dcterms:W3CDTF">2022-11-22T16:47:20Z</dcterms:created>
  <dcterms:modified xsi:type="dcterms:W3CDTF">2022-11-22T23:27:29Z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0x01010069BADA85EDD9B14F956DB73182907B26</vt:lpwstr>
  </property>
</Properties>
</file>